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B66D-5FE2-4443-87DF-2B69DD75F731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 – A Better Way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Defining Entities and Relationships</a:t>
            </a:r>
          </a:p>
          <a:p>
            <a:r>
              <a:rPr lang="en-US" sz="2800" dirty="0" smtClean="0"/>
              <a:t>Part </a:t>
            </a:r>
            <a:r>
              <a:rPr lang="en-US" sz="2800" dirty="0" smtClean="0"/>
              <a:t>2: ERD and Associative Entities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Detail the attributes of the Associative Entity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primary key of the Associative Entity will be a composite of the primary keys of the entities in the relationship</a:t>
            </a:r>
          </a:p>
          <a:p>
            <a:r>
              <a:rPr lang="en-US" dirty="0" smtClean="0"/>
              <a:t>Move all fields that are functionally dependent on the composite key to this new entity</a:t>
            </a:r>
          </a:p>
          <a:p>
            <a:r>
              <a:rPr lang="en-US" dirty="0" smtClean="0"/>
              <a:t>Maybe create a new entity diagram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Doctor Entity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7391400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Entity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705600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Relationships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2057400"/>
            <a:ext cx="6629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Doctor treats Patients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r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743200"/>
            <a:ext cx="487680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ERD</a:t>
            </a:r>
            <a:endParaRPr lang="en-US" dirty="0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304800" y="1752600"/>
          <a:ext cx="8534400" cy="3352800"/>
        </p:xfrm>
        <a:graphic>
          <a:graphicData uri="http://schemas.openxmlformats.org/presentationml/2006/ole">
            <p:oleObj spid="_x0000_s3074" name="Visio" r:id="rId3" imgW="5520932" imgH="720547" progId="Visio.Drawing.11">
              <p:embed/>
            </p:oleObj>
          </a:graphicData>
        </a:graphic>
      </p:graphicFrame>
      <p:sp>
        <p:nvSpPr>
          <p:cNvPr id="3074" name="AutoShape 2"/>
          <p:cNvSpPr>
            <a:spLocks noChangeShapeType="1"/>
          </p:cNvSpPr>
          <p:nvPr/>
        </p:nvSpPr>
        <p:spPr bwMode="auto">
          <a:xfrm>
            <a:off x="1752600" y="3429000"/>
            <a:ext cx="22098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" name="AutoShape 3"/>
          <p:cNvSpPr>
            <a:spLocks noChangeShapeType="1"/>
          </p:cNvSpPr>
          <p:nvPr/>
        </p:nvSpPr>
        <p:spPr bwMode="auto">
          <a:xfrm>
            <a:off x="5181600" y="3444874"/>
            <a:ext cx="2209800" cy="6032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many of each are related to how many of the other</a:t>
            </a:r>
          </a:p>
          <a:p>
            <a:pPr lvl="1"/>
            <a:r>
              <a:rPr lang="en-US" dirty="0" smtClean="0"/>
              <a:t>1  1     One to one</a:t>
            </a:r>
          </a:p>
          <a:p>
            <a:pPr lvl="2"/>
            <a:r>
              <a:rPr lang="en-US" dirty="0" smtClean="0"/>
              <a:t>1 can be as few as zero and as many as one</a:t>
            </a:r>
          </a:p>
          <a:p>
            <a:pPr lvl="1"/>
            <a:r>
              <a:rPr lang="en-US" dirty="0" smtClean="0"/>
              <a:t>1  M    One to many</a:t>
            </a:r>
          </a:p>
          <a:p>
            <a:pPr lvl="1"/>
            <a:r>
              <a:rPr lang="en-US" dirty="0" smtClean="0"/>
              <a:t>M  N    Many to many</a:t>
            </a:r>
          </a:p>
          <a:p>
            <a:pPr lvl="2"/>
            <a:r>
              <a:rPr lang="en-US" dirty="0" smtClean="0"/>
              <a:t>M or N can be as few as zero or as many as many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ERD with Cardinality </a:t>
            </a:r>
            <a:endParaRPr lang="en-US" dirty="0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1066800" y="2667000"/>
          <a:ext cx="6934200" cy="3048000"/>
        </p:xfrm>
        <a:graphic>
          <a:graphicData uri="http://schemas.openxmlformats.org/presentationml/2006/ole">
            <p:oleObj spid="_x0000_s27650" name="Visio" r:id="rId3" imgW="5520932" imgH="720547" progId="Visio.Drawing.11">
              <p:embed/>
            </p:oleObj>
          </a:graphicData>
        </a:graphic>
      </p:graphicFrame>
      <p:sp>
        <p:nvSpPr>
          <p:cNvPr id="27650" name="AutoShape 2"/>
          <p:cNvSpPr>
            <a:spLocks noChangeShapeType="1"/>
          </p:cNvSpPr>
          <p:nvPr/>
        </p:nvSpPr>
        <p:spPr bwMode="auto">
          <a:xfrm>
            <a:off x="2209800" y="4114800"/>
            <a:ext cx="17526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1" name="AutoShape 3"/>
          <p:cNvSpPr>
            <a:spLocks noChangeShapeType="1"/>
          </p:cNvSpPr>
          <p:nvPr/>
        </p:nvSpPr>
        <p:spPr bwMode="auto">
          <a:xfrm>
            <a:off x="5105400" y="4283073"/>
            <a:ext cx="1676400" cy="6032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286000" y="3733800"/>
            <a:ext cx="277813" cy="277813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6172200" y="3886200"/>
            <a:ext cx="285750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to Many Relationships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Require record designs with composite keys</a:t>
            </a:r>
          </a:p>
          <a:p>
            <a:r>
              <a:rPr lang="en-US" dirty="0" smtClean="0"/>
              <a:t>Records with composite keys are often not normalized</a:t>
            </a:r>
          </a:p>
          <a:p>
            <a:r>
              <a:rPr lang="en-US" dirty="0" smtClean="0"/>
              <a:t>Reduce a many to many relationship to two one to many relationships</a:t>
            </a:r>
          </a:p>
          <a:p>
            <a:r>
              <a:rPr lang="en-US" dirty="0" smtClean="0"/>
              <a:t>Via the creation of an Associative Entity</a:t>
            </a:r>
          </a:p>
          <a:p>
            <a:r>
              <a:rPr lang="en-US" dirty="0" smtClean="0"/>
              <a:t>Associative Entities become linking tables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ERD</a:t>
            </a:r>
            <a:endParaRPr lang="en-US" dirty="0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304800" y="3200400"/>
          <a:ext cx="8534400" cy="2286000"/>
        </p:xfrm>
        <a:graphic>
          <a:graphicData uri="http://schemas.openxmlformats.org/presentationml/2006/ole">
            <p:oleObj spid="_x0000_s29698" name="Visio" r:id="rId3" imgW="6206785" imgH="720547" progId="Visio.Drawing.11">
              <p:embed/>
            </p:oleObj>
          </a:graphicData>
        </a:graphic>
      </p:graphicFrame>
      <p:sp>
        <p:nvSpPr>
          <p:cNvPr id="29698" name="AutoShape 2"/>
          <p:cNvSpPr>
            <a:spLocks noChangeShapeType="1"/>
          </p:cNvSpPr>
          <p:nvPr/>
        </p:nvSpPr>
        <p:spPr bwMode="auto">
          <a:xfrm>
            <a:off x="1600200" y="4297681"/>
            <a:ext cx="29845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99" name="AutoShape 3"/>
          <p:cNvSpPr>
            <a:spLocks noChangeShapeType="1"/>
          </p:cNvSpPr>
          <p:nvPr/>
        </p:nvSpPr>
        <p:spPr bwMode="auto">
          <a:xfrm>
            <a:off x="3200400" y="4343400"/>
            <a:ext cx="6096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0" name="AutoShape 4"/>
          <p:cNvSpPr>
            <a:spLocks noChangeShapeType="1"/>
          </p:cNvSpPr>
          <p:nvPr/>
        </p:nvSpPr>
        <p:spPr bwMode="auto">
          <a:xfrm>
            <a:off x="5105400" y="4343399"/>
            <a:ext cx="533400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1" name="AutoShape 5"/>
          <p:cNvSpPr>
            <a:spLocks noChangeShapeType="1"/>
          </p:cNvSpPr>
          <p:nvPr/>
        </p:nvSpPr>
        <p:spPr bwMode="auto">
          <a:xfrm flipV="1">
            <a:off x="6858000" y="4343398"/>
            <a:ext cx="665162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676400" y="3733800"/>
            <a:ext cx="238125" cy="2540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3276600" y="3733800"/>
            <a:ext cx="261937" cy="23812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5105400" y="3886200"/>
            <a:ext cx="269875" cy="269875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7162800" y="3962400"/>
            <a:ext cx="238125" cy="261938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183</Words>
  <Application>Microsoft Office PowerPoint</Application>
  <PresentationFormat>On-screen Show (4:3)</PresentationFormat>
  <Paragraphs>37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Visio</vt:lpstr>
      <vt:lpstr>Design – A Better Way</vt:lpstr>
      <vt:lpstr>Doctor Entity</vt:lpstr>
      <vt:lpstr>Patient Entity</vt:lpstr>
      <vt:lpstr>Relationships</vt:lpstr>
      <vt:lpstr>Basic ERD</vt:lpstr>
      <vt:lpstr>Cardinality</vt:lpstr>
      <vt:lpstr>ERD with Cardinality </vt:lpstr>
      <vt:lpstr>Many to Many Relationships </vt:lpstr>
      <vt:lpstr>The New ERD</vt:lpstr>
      <vt:lpstr>Detail the attributes of the Associative Entity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– A Better Way</dc:title>
  <dc:creator>charliem</dc:creator>
  <cp:lastModifiedBy>charliem</cp:lastModifiedBy>
  <cp:revision>20</cp:revision>
  <dcterms:created xsi:type="dcterms:W3CDTF">2010-10-06T16:25:40Z</dcterms:created>
  <dcterms:modified xsi:type="dcterms:W3CDTF">2010-10-20T18:42:34Z</dcterms:modified>
</cp:coreProperties>
</file>